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4" r:id="rId1"/>
  </p:sldMasterIdLst>
  <p:notesMasterIdLst>
    <p:notesMasterId r:id="rId15"/>
  </p:notesMasterIdLst>
  <p:handoutMasterIdLst>
    <p:handoutMasterId r:id="rId16"/>
  </p:handoutMasterIdLst>
  <p:sldIdLst>
    <p:sldId id="295" r:id="rId2"/>
    <p:sldId id="290" r:id="rId3"/>
    <p:sldId id="297" r:id="rId4"/>
    <p:sldId id="298" r:id="rId5"/>
    <p:sldId id="299" r:id="rId6"/>
    <p:sldId id="300" r:id="rId7"/>
    <p:sldId id="304" r:id="rId8"/>
    <p:sldId id="302" r:id="rId9"/>
    <p:sldId id="303" r:id="rId10"/>
    <p:sldId id="301" r:id="rId11"/>
    <p:sldId id="305" r:id="rId12"/>
    <p:sldId id="306" r:id="rId13"/>
    <p:sldId id="307" r:id="rId14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0551" autoAdjust="0"/>
  </p:normalViewPr>
  <p:slideViewPr>
    <p:cSldViewPr snapToGrid="0" snapToObjects="1">
      <p:cViewPr varScale="1">
        <p:scale>
          <a:sx n="79" d="100"/>
          <a:sy n="79" d="100"/>
        </p:scale>
        <p:origin x="120" y="19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5460C1-B616-4F65-A972-88D727F1711A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2020/5/28</a:t>
            </a:fld>
            <a:endParaRPr 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3253AF6-3F62-4C1D-AE50-312F91E3AEAB}" type="datetime1">
              <a:rPr lang="zh-TW" altLang="en-US" smtClean="0"/>
              <a:pPr/>
              <a:t>2020/5/28</a:t>
            </a:fld>
            <a:endParaRPr 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noProof="0" dirty="0"/>
              <a:t>按一下以編輯母片文字樣式</a:t>
            </a:r>
          </a:p>
          <a:p>
            <a:pPr lvl="1" rtl="0"/>
            <a:r>
              <a:rPr lang="zh-tw" noProof="0" dirty="0"/>
              <a:t>第二層</a:t>
            </a:r>
          </a:p>
          <a:p>
            <a:pPr lvl="2" rtl="0"/>
            <a:r>
              <a:rPr lang="zh-tw" noProof="0" dirty="0"/>
              <a:t>第三層</a:t>
            </a:r>
          </a:p>
          <a:p>
            <a:pPr lvl="3" rtl="0"/>
            <a:r>
              <a:rPr lang="zh-tw" noProof="0" dirty="0"/>
              <a:t>第四層</a:t>
            </a:r>
          </a:p>
          <a:p>
            <a:pPr lvl="4" rtl="0"/>
            <a:r>
              <a:rPr lang="zh-tw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EF6A629-0E76-42B4-B72A-AA2EE8DFB4D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13180DB-38A5-46A5-BA8D-225B3CF4B501}" type="datetime1">
              <a:rPr lang="zh-TW" altLang="en-US" noProof="0" smtClean="0"/>
              <a:t>2020/5/28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2F5353E-ADDA-42BC-BC8E-A4E4B66EF27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BF03F1F7-6562-442F-8351-74425ABAFCB1}" type="datetime1">
              <a:rPr lang="zh-TW" altLang="en-US" noProof="0" smtClean="0"/>
              <a:t>2020/5/28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圖片版面配置區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zh-tw" noProof="0"/>
          </a:p>
        </p:txBody>
      </p:sp>
      <p:sp>
        <p:nvSpPr>
          <p:cNvPr id="12" name="文字版面配置區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noProof="0">
                <a:latin typeface="Meiryo UI" panose="020B0604030504040204" pitchFamily="50" charset="-128"/>
                <a:ea typeface="Meiryo UI" panose="020B0604030504040204" pitchFamily="50" charset="-128"/>
              </a:rPr>
              <a:t>副標題</a:t>
            </a:r>
          </a:p>
        </p:txBody>
      </p:sp>
      <p:sp>
        <p:nvSpPr>
          <p:cNvPr id="18" name="標題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noProof="0" dirty="0"/>
              <a:t>職稱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橢圓​​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標題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noProof="0" dirty="0"/>
          </a:p>
        </p:txBody>
      </p: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cxnSp>
        <p:nvCxnSpPr>
          <p:cNvPr id="56" name="直線接點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接點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橢圓​​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內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noProof="0" dirty="0"/>
          </a:p>
        </p:txBody>
      </p:sp>
      <p:sp>
        <p:nvSpPr>
          <p:cNvPr id="20" name="橢圓​​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5" name="圖片版面配置區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zh-tw" noProof="0"/>
          </a:p>
        </p:txBody>
      </p:sp>
      <p:cxnSp>
        <p:nvCxnSpPr>
          <p:cNvPr id="26" name="直線接點​​(S)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E0BFA941-BFAD-4522-86CD-20177D4E953F}" type="datetime1">
              <a:rPr lang="zh-TW" altLang="en-US" smtClean="0"/>
              <a:t>2020/5/28</a:t>
            </a:fld>
            <a:endParaRPr lang="en-US" dirty="0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8" name="投影片編號預留位置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內容預留位置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標題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noProof="0"/>
          </a:p>
        </p:txBody>
      </p: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20" name="文字預留位置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版面配置區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7" name="橢圓​​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31" name="直線接點​​(S)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7C1F4F6C-DFCE-4413-B74C-3AA4E3DE31A3}" type="datetime1">
              <a:rPr lang="zh-TW" altLang="en-US" smtClean="0"/>
              <a:t>2020/5/28</a:t>
            </a:fld>
            <a:endParaRPr lang="en-US" dirty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spcBef>
                <a:spcPts val="600"/>
              </a:spcBef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  <p:sp>
        <p:nvSpPr>
          <p:cNvPr id="23" name="內容版面配置區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spcBef>
                <a:spcPts val="600"/>
              </a:spcBef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影像和標題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  <a:endParaRPr lang="zh-tw" noProof="0"/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noProof="0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44A8AA9-90C2-40F9-8C6B-AFBFED386513}" type="datetime1">
              <a:rPr lang="zh-TW" altLang="en-US" smtClean="0"/>
              <a:t>2020/5/28</a:t>
            </a:fld>
            <a:endParaRPr lang="en-US" dirty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noProof="0" dirty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noProof="0"/>
              <a:t>按一下以編輯母片文字樣式</a:t>
            </a:r>
          </a:p>
          <a:p>
            <a:pPr lvl="1" rtl="0"/>
            <a:r>
              <a:rPr lang="zh-tw" noProof="0"/>
              <a:t>第二層</a:t>
            </a:r>
          </a:p>
          <a:p>
            <a:pPr lvl="2" rtl="0"/>
            <a:r>
              <a:rPr lang="zh-tw" noProof="0"/>
              <a:t>第三層</a:t>
            </a:r>
          </a:p>
          <a:p>
            <a:pPr lvl="3" rtl="0"/>
            <a:r>
              <a:rPr lang="zh-tw" noProof="0"/>
              <a:t>第四層</a:t>
            </a:r>
          </a:p>
          <a:p>
            <a:pPr lvl="4" rtl="0"/>
            <a:r>
              <a:rPr lang="zh-tw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ACD0EAA-3860-4B08-ACF8-32563EC87103}" type="datetime1">
              <a:rPr lang="zh-TW" altLang="en-US" smtClean="0"/>
              <a:t>2020/5/28</a:t>
            </a:fld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MingLiu" panose="02020509000000000000" pitchFamily="49" charset="-120"/>
          <a:ea typeface="MingLiu" panose="02020509000000000000" pitchFamily="49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版面配置區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圖片版面配置區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字版面配置區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0" y="4561873"/>
            <a:ext cx="10515600" cy="1441414"/>
          </a:xfrm>
        </p:spPr>
        <p:txBody>
          <a:bodyPr rtlCol="0"/>
          <a:lstStyle/>
          <a:p>
            <a:pPr rtl="0"/>
            <a:r>
              <a:rPr lang="en-US" altLang="zh-TW" dirty="0"/>
              <a:t>B10815042</a:t>
            </a:r>
            <a:r>
              <a:rPr lang="zh-TW" altLang="en-US" dirty="0"/>
              <a:t> 許清億</a:t>
            </a:r>
            <a:endParaRPr lang="en-US" altLang="zh-TW" dirty="0"/>
          </a:p>
          <a:p>
            <a:pPr rtl="0"/>
            <a:r>
              <a:rPr lang="en-US" altLang="zh-TW" dirty="0"/>
              <a:t>B10815048 </a:t>
            </a:r>
            <a:r>
              <a:rPr lang="zh-TW" altLang="en-US" dirty="0"/>
              <a:t>梁又生</a:t>
            </a:r>
            <a:endParaRPr lang="zh-tw" dirty="0"/>
          </a:p>
        </p:txBody>
      </p:sp>
      <p:sp>
        <p:nvSpPr>
          <p:cNvPr id="22" name="標題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73294"/>
            <a:ext cx="8671560" cy="1927810"/>
          </a:xfrm>
        </p:spPr>
        <p:txBody>
          <a:bodyPr rtlCol="0"/>
          <a:lstStyle/>
          <a:p>
            <a:r>
              <a:rPr lang="zh-TW" altLang="en-US" sz="6000" dirty="0">
                <a:latin typeface="Calibri" panose="020F0502020204030204" pitchFamily="34" charset="0"/>
                <a:cs typeface="Calibri" panose="020F0502020204030204" pitchFamily="34" charset="0"/>
              </a:rPr>
              <a:t>期末 </a:t>
            </a:r>
            <a:r>
              <a:rPr lang="en-US" altLang="zh-TW" sz="6000" dirty="0">
                <a:latin typeface="Calibri" panose="020F0502020204030204" pitchFamily="34" charset="0"/>
                <a:cs typeface="Calibri" panose="020F0502020204030204" pitchFamily="34" charset="0"/>
              </a:rPr>
              <a:t>Project</a:t>
            </a:r>
            <a:br>
              <a:rPr lang="en-US" altLang="zh-TW" sz="6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6000" dirty="0" err="1">
                <a:latin typeface="Calibri" panose="020F0502020204030204" pitchFamily="34" charset="0"/>
                <a:cs typeface="Calibri" panose="020F0502020204030204" pitchFamily="34" charset="0"/>
              </a:rPr>
              <a:t>Gloomhaven</a:t>
            </a:r>
            <a:r>
              <a:rPr lang="en-US" altLang="zh-TW" sz="6000" dirty="0">
                <a:latin typeface="Calibri" panose="020F0502020204030204" pitchFamily="34" charset="0"/>
                <a:cs typeface="Calibri" panose="020F0502020204030204" pitchFamily="34" charset="0"/>
              </a:rPr>
              <a:t> 5/28</a:t>
            </a:r>
            <a:r>
              <a:rPr lang="zh-TW" altLang="en-US" sz="6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6000" dirty="0"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  <a:endParaRPr lang="zh-tw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4" name="直線接點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​​(S)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橢圓​​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A9272-DD70-4109-BD51-F3168B43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4.4 Move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BF340F-E920-4E6B-B072-791421318D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2" y="1266825"/>
            <a:ext cx="9715818" cy="4495800"/>
          </a:xfrm>
        </p:spPr>
        <p:txBody>
          <a:bodyPr/>
          <a:lstStyle/>
          <a:p>
            <a:r>
              <a:rPr lang="zh-TW" altLang="en-US" dirty="0"/>
              <a:t>角色移動規則</a:t>
            </a:r>
            <a:endParaRPr lang="en-US" altLang="zh-TW" dirty="0"/>
          </a:p>
          <a:p>
            <a:r>
              <a:rPr lang="zh-TW" altLang="en-US" dirty="0"/>
              <a:t>輸入的指令大於移動步數視為移動不合法</a:t>
            </a:r>
            <a:r>
              <a:rPr lang="en-US" altLang="zh-TW" dirty="0"/>
              <a:t>, </a:t>
            </a:r>
            <a:r>
              <a:rPr lang="zh-TW" altLang="en-US" dirty="0"/>
              <a:t>可以輸入小於移動步數</a:t>
            </a:r>
            <a:r>
              <a:rPr lang="en-US" altLang="zh-TW" dirty="0"/>
              <a:t>(</a:t>
            </a:r>
            <a:r>
              <a:rPr lang="zh-TW" altLang="en-US" dirty="0"/>
              <a:t>例如</a:t>
            </a:r>
            <a:r>
              <a:rPr lang="en-US" altLang="zh-TW" dirty="0"/>
              <a:t>move 4</a:t>
            </a:r>
            <a:r>
              <a:rPr lang="zh-TW" altLang="en-US" dirty="0"/>
              <a:t>可以只輸入</a:t>
            </a:r>
            <a:r>
              <a:rPr lang="en-US" altLang="zh-TW" dirty="0" err="1"/>
              <a:t>waa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可穿過同伴，結束的點上不能有生物</a:t>
            </a:r>
            <a:endParaRPr lang="en-US" altLang="zh-TW" dirty="0"/>
          </a:p>
          <a:p>
            <a:r>
              <a:rPr lang="zh-TW" altLang="en-US" dirty="0"/>
              <a:t>移動不合法</a:t>
            </a:r>
            <a:r>
              <a:rPr lang="en-US" altLang="zh-TW" dirty="0"/>
              <a:t>(</a:t>
            </a:r>
            <a:r>
              <a:rPr lang="zh-TW" altLang="en-US" dirty="0"/>
              <a:t>輸出</a:t>
            </a:r>
            <a:r>
              <a:rPr lang="en-US" altLang="zh-TW" dirty="0"/>
              <a:t>"error move!!!", </a:t>
            </a:r>
            <a:r>
              <a:rPr lang="zh-TW" altLang="en-US" dirty="0"/>
              <a:t>並重新輸入移動指令</a:t>
            </a:r>
            <a:r>
              <a:rPr lang="en-US" altLang="zh-TW" dirty="0"/>
              <a:t>)</a:t>
            </a:r>
            <a:r>
              <a:rPr lang="zh-TW" altLang="en-US" dirty="0"/>
              <a:t>：</a:t>
            </a:r>
            <a:endParaRPr lang="en-US" altLang="zh-TW" dirty="0"/>
          </a:p>
          <a:p>
            <a:r>
              <a:rPr lang="en-US" altLang="zh-TW" dirty="0"/>
              <a:t>1.</a:t>
            </a:r>
            <a:r>
              <a:rPr lang="zh-TW" altLang="en-US" dirty="0"/>
              <a:t>穿過敵人或障礙物或牆壁</a:t>
            </a:r>
            <a:endParaRPr lang="en-US" altLang="zh-TW" dirty="0"/>
          </a:p>
          <a:p>
            <a:r>
              <a:rPr lang="en-US" altLang="zh-TW" dirty="0"/>
              <a:t>2. </a:t>
            </a:r>
            <a:r>
              <a:rPr lang="zh-TW" altLang="en-US" dirty="0"/>
              <a:t>結束的位置不是停在空格或門上</a:t>
            </a:r>
            <a:endParaRPr lang="en-US" altLang="zh-TW" dirty="0"/>
          </a:p>
          <a:p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7D088DC-3E17-4A38-A750-3A45A5D9E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275" y="3894857"/>
            <a:ext cx="5259463" cy="279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184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A9272-DD70-4109-BD51-F3168B43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5.</a:t>
            </a:r>
            <a:r>
              <a:rPr lang="zh-TW" altLang="en-US" dirty="0"/>
              <a:t>長休、</a:t>
            </a:r>
            <a:r>
              <a:rPr lang="en-US" altLang="zh-TW" dirty="0"/>
              <a:t>check</a:t>
            </a:r>
            <a:r>
              <a:rPr lang="zh-TW" altLang="en-US" dirty="0"/>
              <a:t>、角色</a:t>
            </a:r>
            <a:r>
              <a:rPr lang="en-US" altLang="zh-TW" dirty="0"/>
              <a:t>check</a:t>
            </a:r>
            <a:endParaRPr lang="en-US" altLang="ja-JP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BF340F-E920-4E6B-B072-791421318D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2" y="1266825"/>
            <a:ext cx="6094794" cy="4495800"/>
          </a:xfrm>
        </p:spPr>
        <p:txBody>
          <a:bodyPr/>
          <a:lstStyle/>
          <a:p>
            <a:r>
              <a:rPr lang="zh-TW" altLang="en-US" dirty="0"/>
              <a:t>長休：</a:t>
            </a:r>
            <a:endParaRPr lang="en-US" altLang="zh-TW" dirty="0"/>
          </a:p>
          <a:p>
            <a:r>
              <a:rPr lang="en-US" altLang="zh-TW" dirty="0"/>
              <a:t>1.</a:t>
            </a:r>
            <a:r>
              <a:rPr lang="zh-TW" altLang="en-US" dirty="0"/>
              <a:t>輸入</a:t>
            </a:r>
            <a:r>
              <a:rPr lang="en-US" altLang="zh-TW" dirty="0"/>
              <a:t>-1</a:t>
            </a:r>
            <a:r>
              <a:rPr lang="zh-TW" altLang="en-US" dirty="0"/>
              <a:t>可長休一回合，且能夠回復兩血量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可選擇棄牌堆的一張牌刪除並將其他棄牌拿回手牌</a:t>
            </a:r>
            <a:endParaRPr lang="en-US" altLang="zh-TW" dirty="0"/>
          </a:p>
          <a:p>
            <a:r>
              <a:rPr lang="en-US" altLang="zh-TW" dirty="0"/>
              <a:t>Check</a:t>
            </a:r>
            <a:r>
              <a:rPr lang="zh-TW" altLang="en-US" dirty="0"/>
              <a:t>：</a:t>
            </a:r>
            <a:endParaRPr lang="en-US" altLang="zh-TW" dirty="0"/>
          </a:p>
          <a:p>
            <a:r>
              <a:rPr lang="en-US" altLang="zh-TW" dirty="0"/>
              <a:t>1.</a:t>
            </a:r>
            <a:r>
              <a:rPr lang="zh-TW" altLang="en-US" dirty="0"/>
              <a:t>可輸入“角色 </a:t>
            </a:r>
            <a:r>
              <a:rPr lang="en-US" altLang="zh-TW" dirty="0"/>
              <a:t>check”</a:t>
            </a:r>
            <a:r>
              <a:rPr lang="zh-TW" altLang="en-US" dirty="0"/>
              <a:t>對手牌及棄牌進行確認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單輸入</a:t>
            </a:r>
            <a:r>
              <a:rPr lang="en-US" altLang="zh-TW" dirty="0"/>
              <a:t>check</a:t>
            </a:r>
            <a:r>
              <a:rPr lang="zh-TW" altLang="en-US" dirty="0"/>
              <a:t>時則對所有生物狀態進行確認</a:t>
            </a:r>
            <a:endParaRPr lang="en-US" altLang="zh-TW" dirty="0"/>
          </a:p>
          <a:p>
            <a:endParaRPr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F178169-199D-47DE-822A-BF4BA7910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52" y="4775525"/>
            <a:ext cx="4960938" cy="167948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153AFAC-8CD0-4D5A-B496-130BEA19E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152" y="2405534"/>
            <a:ext cx="4960939" cy="180054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C90C7045-EF94-4B9A-8E48-64B61EA9EA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152" y="402991"/>
            <a:ext cx="4354284" cy="172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205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5EDEEF-369C-438A-BB1F-5A6A25E30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6.</a:t>
            </a:r>
            <a:r>
              <a:rPr lang="zh-TW" altLang="en-US" dirty="0"/>
              <a:t>重新遊玩</a:t>
            </a:r>
            <a:r>
              <a:rPr lang="en-US" altLang="zh-TW" dirty="0"/>
              <a:t>(</a:t>
            </a:r>
            <a:r>
              <a:rPr lang="zh-TW" altLang="en-US" dirty="0"/>
              <a:t>重選地圖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4382A8-C2D7-4189-B078-B15118C0CE7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4009961" cy="4495800"/>
          </a:xfrm>
        </p:spPr>
        <p:txBody>
          <a:bodyPr/>
          <a:lstStyle/>
          <a:p>
            <a:r>
              <a:rPr lang="zh-TW" altLang="en-US" dirty="0"/>
              <a:t>遊戲結束後重新輸入</a:t>
            </a:r>
            <a:r>
              <a:rPr lang="en-US" altLang="zh-TW" dirty="0"/>
              <a:t>“play”</a:t>
            </a:r>
            <a:r>
              <a:rPr lang="zh-TW" altLang="en-US" dirty="0"/>
              <a:t>可再次進行遊戲。</a:t>
            </a:r>
            <a:endParaRPr lang="en-US" altLang="zh-TW" dirty="0"/>
          </a:p>
          <a:p>
            <a:r>
              <a:rPr lang="zh-TW" altLang="en-US" dirty="0"/>
              <a:t>可挑選不同的地圖及角色數量、卡牌等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562015A-2C5E-48D4-853E-61F8D34D7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034" y="1023602"/>
            <a:ext cx="5182323" cy="481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35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09AE1BD-B6BF-4E3A-9DFE-DB6A7FE459E5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altLang="zh-TW" dirty="0"/>
              <a:t>5/28</a:t>
            </a:r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DE7F597-159B-48EB-A03C-946A1D608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>
                <a:latin typeface="Calibri" panose="020F0502020204030204" pitchFamily="34" charset="0"/>
                <a:cs typeface="Calibri" panose="020F0502020204030204" pitchFamily="34" charset="0"/>
              </a:rPr>
              <a:t>Thanks For Listening~</a:t>
            </a:r>
            <a:endParaRPr lang="zh-TW" altLang="en-US" sz="4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50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內容版面配置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5097708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n-US" altLang="zh-TW" dirty="0"/>
              <a:t>1.</a:t>
            </a:r>
            <a:r>
              <a:rPr lang="zh-TW" altLang="en-US" dirty="0"/>
              <a:t>開啟程式</a:t>
            </a:r>
            <a:endParaRPr lang="en-US" altLang="zh-TW" dirty="0"/>
          </a:p>
          <a:p>
            <a:pPr rtl="0"/>
            <a:r>
              <a:rPr lang="en-US" altLang="zh-TW" dirty="0"/>
              <a:t>2.</a:t>
            </a:r>
            <a:r>
              <a:rPr lang="zh-TW" altLang="en-US" dirty="0"/>
              <a:t>選擇角色位置</a:t>
            </a:r>
            <a:endParaRPr lang="en-US" altLang="zh-TW" dirty="0"/>
          </a:p>
          <a:p>
            <a:pPr rtl="0"/>
            <a:r>
              <a:rPr lang="en-US" altLang="ja-JP" dirty="0"/>
              <a:t>3.</a:t>
            </a:r>
            <a:r>
              <a:rPr lang="zh-TW" altLang="en-US" dirty="0"/>
              <a:t>角色出牌</a:t>
            </a:r>
            <a:endParaRPr lang="en-US" altLang="zh-TW" dirty="0"/>
          </a:p>
          <a:p>
            <a:r>
              <a:rPr lang="en-US" altLang="zh-TW" dirty="0"/>
              <a:t>4. </a:t>
            </a:r>
            <a:r>
              <a:rPr lang="zh-TW" altLang="en-US" dirty="0"/>
              <a:t>決定卡牌的上下方功能並發動效果</a:t>
            </a:r>
            <a:endParaRPr lang="en-US" altLang="zh-TW" dirty="0"/>
          </a:p>
          <a:p>
            <a:r>
              <a:rPr lang="en-US" altLang="zh-TW" dirty="0"/>
              <a:t>4.1</a:t>
            </a:r>
            <a:r>
              <a:rPr lang="zh-TW" altLang="en-US" dirty="0"/>
              <a:t> </a:t>
            </a:r>
            <a:r>
              <a:rPr lang="en-US" altLang="zh-TW" dirty="0"/>
              <a:t>Attack</a:t>
            </a:r>
          </a:p>
          <a:p>
            <a:r>
              <a:rPr lang="en-US" altLang="zh-TW" dirty="0"/>
              <a:t>4.2</a:t>
            </a:r>
            <a:r>
              <a:rPr lang="zh-TW" altLang="en-US" dirty="0"/>
              <a:t> </a:t>
            </a:r>
            <a:r>
              <a:rPr lang="en-US" altLang="zh-TW" dirty="0"/>
              <a:t>Shield</a:t>
            </a:r>
          </a:p>
          <a:p>
            <a:r>
              <a:rPr lang="en-US" altLang="zh-TW" dirty="0"/>
              <a:t>4.3 Heal</a:t>
            </a:r>
          </a:p>
          <a:p>
            <a:r>
              <a:rPr lang="en-US" altLang="zh-TW" dirty="0"/>
              <a:t>4.4</a:t>
            </a:r>
            <a:r>
              <a:rPr lang="zh-TW" altLang="en-US" dirty="0"/>
              <a:t> </a:t>
            </a:r>
            <a:r>
              <a:rPr lang="en-US" altLang="zh-TW" dirty="0"/>
              <a:t>Move</a:t>
            </a:r>
          </a:p>
          <a:p>
            <a:r>
              <a:rPr lang="en-US" altLang="ja-JP" dirty="0"/>
              <a:t>5.</a:t>
            </a:r>
            <a:r>
              <a:rPr lang="zh-TW" altLang="en-US" dirty="0"/>
              <a:t>長休、</a:t>
            </a:r>
            <a:r>
              <a:rPr lang="en-US" altLang="zh-TW" dirty="0"/>
              <a:t>check</a:t>
            </a:r>
            <a:r>
              <a:rPr lang="zh-TW" altLang="en-US" dirty="0"/>
              <a:t>、角色</a:t>
            </a:r>
            <a:r>
              <a:rPr lang="en-US" altLang="zh-TW" dirty="0"/>
              <a:t>check</a:t>
            </a:r>
          </a:p>
          <a:p>
            <a:r>
              <a:rPr lang="en-US" altLang="ja-JP" dirty="0"/>
              <a:t>6.</a:t>
            </a:r>
            <a:r>
              <a:rPr lang="en-US" altLang="zh-TW" dirty="0"/>
              <a:t> </a:t>
            </a:r>
            <a:r>
              <a:rPr lang="zh-TW" altLang="en-US" dirty="0"/>
              <a:t>重新遊玩</a:t>
            </a:r>
            <a:r>
              <a:rPr lang="en-US" altLang="zh-TW" dirty="0"/>
              <a:t>(</a:t>
            </a:r>
            <a:r>
              <a:rPr lang="zh-TW" altLang="en-US" dirty="0"/>
              <a:t>重選地圖</a:t>
            </a:r>
            <a:r>
              <a:rPr lang="en-US" altLang="zh-TW" dirty="0"/>
              <a:t>)</a:t>
            </a:r>
            <a:endParaRPr lang="en-US" altLang="ja-JP" dirty="0"/>
          </a:p>
        </p:txBody>
      </p:sp>
      <p:sp>
        <p:nvSpPr>
          <p:cNvPr id="11" name="標題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dirty="0"/>
              <a:t>目錄</a:t>
            </a:r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E2AC69-6F02-415F-8D4E-365DC7705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</a:t>
            </a:r>
            <a:r>
              <a:rPr lang="zh-TW" altLang="en-US" dirty="0"/>
              <a:t>開啟程式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86CE2B-09F7-4F3E-8242-A2F87032D6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4" y="1266825"/>
            <a:ext cx="5265736" cy="4495800"/>
          </a:xfrm>
        </p:spPr>
        <p:txBody>
          <a:bodyPr/>
          <a:lstStyle/>
          <a:p>
            <a:r>
              <a:rPr lang="zh-TW" altLang="en-US" dirty="0"/>
              <a:t>透過</a:t>
            </a:r>
            <a:r>
              <a:rPr lang="en-US" altLang="zh-TW" dirty="0" err="1"/>
              <a:t>args</a:t>
            </a:r>
            <a:r>
              <a:rPr lang="zh-TW" altLang="en-US" dirty="0"/>
              <a:t>進行前置輸入</a:t>
            </a:r>
            <a:endParaRPr lang="en-US" altLang="zh-TW" dirty="0"/>
          </a:p>
          <a:p>
            <a:r>
              <a:rPr lang="zh-TW" altLang="en-US" dirty="0"/>
              <a:t>輸入</a:t>
            </a:r>
            <a:r>
              <a:rPr lang="en-US" altLang="zh-TW" dirty="0"/>
              <a:t>”play”</a:t>
            </a:r>
            <a:r>
              <a:rPr lang="zh-TW" altLang="en-US" dirty="0"/>
              <a:t>以開始遊戲</a:t>
            </a:r>
            <a:endParaRPr lang="en-US" altLang="zh-TW" dirty="0"/>
          </a:p>
          <a:p>
            <a:r>
              <a:rPr lang="zh-TW" altLang="en-US" dirty="0"/>
              <a:t>透過</a:t>
            </a:r>
            <a:r>
              <a:rPr lang="en-US" altLang="zh-TW" dirty="0"/>
              <a:t>regex</a:t>
            </a:r>
            <a:r>
              <a:rPr lang="zh-TW" altLang="en-US" dirty="0"/>
              <a:t>對以下輸入進行處理，提醒並重新輸入</a:t>
            </a:r>
            <a:endParaRPr lang="en-US" altLang="zh-TW" dirty="0"/>
          </a:p>
          <a:p>
            <a:r>
              <a:rPr lang="en-US" altLang="zh-TW" dirty="0"/>
              <a:t>1.</a:t>
            </a:r>
            <a:r>
              <a:rPr lang="zh-TW" altLang="en-US" dirty="0"/>
              <a:t>角色數量不在指定範圍中</a:t>
            </a:r>
            <a:r>
              <a:rPr lang="en-US" altLang="zh-TW" dirty="0"/>
              <a:t>(2~4)</a:t>
            </a:r>
          </a:p>
          <a:p>
            <a:r>
              <a:rPr lang="en-US" altLang="zh-TW" dirty="0"/>
              <a:t>2.</a:t>
            </a:r>
            <a:r>
              <a:rPr lang="zh-TW" altLang="en-US" dirty="0"/>
              <a:t>角色名稱錯誤</a:t>
            </a:r>
            <a:endParaRPr lang="en-US" altLang="zh-TW" dirty="0"/>
          </a:p>
          <a:p>
            <a:r>
              <a:rPr lang="en-US" altLang="zh-TW" dirty="0"/>
              <a:t>3.</a:t>
            </a:r>
            <a:r>
              <a:rPr lang="zh-TW" altLang="en-US" dirty="0"/>
              <a:t>角色檔案中無此卡號</a:t>
            </a:r>
            <a:endParaRPr lang="en-US" altLang="zh-TW" dirty="0"/>
          </a:p>
          <a:p>
            <a:r>
              <a:rPr lang="en-US" altLang="zh-TW" dirty="0"/>
              <a:t>4.</a:t>
            </a:r>
            <a:r>
              <a:rPr lang="zh-TW" altLang="en-US" dirty="0"/>
              <a:t>輸入卡牌號碼時輸入非數字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0D0A07F-33A5-467C-9657-7DEE3527D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302" y="656838"/>
            <a:ext cx="5220429" cy="55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010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264E21-8E52-40A4-9F6B-6FCD8DF53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2.</a:t>
            </a:r>
            <a:r>
              <a:rPr lang="zh-TW" altLang="en-US" dirty="0"/>
              <a:t>選擇角色位置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E6574E9-B072-4DBF-B31B-11A69E99C10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5168201" cy="4495800"/>
          </a:xfrm>
        </p:spPr>
        <p:txBody>
          <a:bodyPr/>
          <a:lstStyle/>
          <a:p>
            <a:r>
              <a:rPr lang="zh-TW" altLang="en-US" dirty="0"/>
              <a:t>輸入</a:t>
            </a:r>
            <a:r>
              <a:rPr lang="en-US" altLang="zh-TW" dirty="0"/>
              <a:t>“</a:t>
            </a:r>
            <a:r>
              <a:rPr lang="en-US" altLang="zh-TW" dirty="0" err="1"/>
              <a:t>wasd</a:t>
            </a:r>
            <a:r>
              <a:rPr lang="en-US" altLang="zh-TW" dirty="0"/>
              <a:t>”</a:t>
            </a:r>
            <a:r>
              <a:rPr lang="zh-TW" altLang="en-US" dirty="0"/>
              <a:t>或</a:t>
            </a:r>
            <a:r>
              <a:rPr lang="en-US" altLang="zh-TW" dirty="0"/>
              <a:t>“e”</a:t>
            </a:r>
            <a:r>
              <a:rPr lang="zh-TW" altLang="en-US" dirty="0"/>
              <a:t>選擇角色位置</a:t>
            </a:r>
            <a:endParaRPr lang="en-US" altLang="zh-TW" dirty="0"/>
          </a:p>
          <a:p>
            <a:r>
              <a:rPr lang="zh-TW" altLang="en-US" dirty="0"/>
              <a:t>依照字母順序依序填入</a:t>
            </a:r>
            <a:r>
              <a:rPr lang="en-US" altLang="zh-TW" dirty="0"/>
              <a:t>(A-B-C-D)</a:t>
            </a:r>
          </a:p>
          <a:p>
            <a:r>
              <a:rPr lang="zh-TW" altLang="en-US" dirty="0"/>
              <a:t>透過</a:t>
            </a:r>
            <a:r>
              <a:rPr lang="en-US" altLang="zh-TW" dirty="0"/>
              <a:t>regex</a:t>
            </a:r>
            <a:r>
              <a:rPr lang="zh-TW" altLang="en-US" dirty="0"/>
              <a:t>對以下輸入進行處理，提醒並重新輸入</a:t>
            </a:r>
            <a:endParaRPr lang="en-US" altLang="zh-TW" dirty="0"/>
          </a:p>
          <a:p>
            <a:r>
              <a:rPr lang="en-US" altLang="zh-TW" dirty="0"/>
              <a:t>1.</a:t>
            </a:r>
            <a:r>
              <a:rPr lang="zh-TW" altLang="en-US" dirty="0"/>
              <a:t>非指定字元的輸入</a:t>
            </a:r>
            <a:r>
              <a:rPr lang="en-US" altLang="zh-TW" dirty="0"/>
              <a:t>(</a:t>
            </a:r>
            <a:r>
              <a:rPr lang="en-US" altLang="zh-TW" dirty="0" err="1"/>
              <a:t>wasd,e</a:t>
            </a:r>
            <a:r>
              <a:rPr lang="en-US" altLang="zh-TW" dirty="0"/>
              <a:t>)</a:t>
            </a:r>
          </a:p>
          <a:p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D9E028F-5E24-4B17-98D5-9E510CDB5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634" y="1095375"/>
            <a:ext cx="4182059" cy="483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01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A9272-DD70-4109-BD51-F3168B43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</a:t>
            </a:r>
            <a:r>
              <a:rPr lang="zh-TW" altLang="en-US" dirty="0"/>
              <a:t>角色出牌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BF340F-E920-4E6B-B072-791421318D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5545598" cy="4495800"/>
          </a:xfrm>
        </p:spPr>
        <p:txBody>
          <a:bodyPr/>
          <a:lstStyle/>
          <a:p>
            <a:r>
              <a:rPr lang="zh-TW" altLang="en-US" dirty="0"/>
              <a:t>角色</a:t>
            </a:r>
            <a:r>
              <a:rPr lang="zh-TW" altLang="zh-TW" dirty="0"/>
              <a:t>能選擇打出哪兩張牌</a:t>
            </a:r>
            <a:endParaRPr lang="en-US" altLang="zh-TW" dirty="0"/>
          </a:p>
          <a:p>
            <a:r>
              <a:rPr lang="zh-TW" altLang="en-US" dirty="0"/>
              <a:t>可輸入</a:t>
            </a:r>
            <a:r>
              <a:rPr lang="en-US" altLang="zh-TW" dirty="0"/>
              <a:t>“</a:t>
            </a:r>
            <a:r>
              <a:rPr lang="zh-TW" altLang="en-US" dirty="0"/>
              <a:t>角色 </a:t>
            </a:r>
            <a:r>
              <a:rPr lang="en-US" altLang="zh-TW" dirty="0"/>
              <a:t>check”</a:t>
            </a:r>
            <a:r>
              <a:rPr lang="zh-TW" altLang="en-US" dirty="0"/>
              <a:t> 對該角色的手牌及棄牌進行確認</a:t>
            </a:r>
            <a:endParaRPr lang="en-US" altLang="zh-TW" dirty="0"/>
          </a:p>
          <a:p>
            <a:r>
              <a:rPr lang="zh-TW" altLang="en-US" dirty="0"/>
              <a:t>於全部角色選擇完成後輸出生物執行順序</a:t>
            </a:r>
            <a:endParaRPr lang="en-US" altLang="zh-TW" dirty="0"/>
          </a:p>
          <a:p>
            <a:r>
              <a:rPr lang="zh-TW" altLang="en-US" dirty="0"/>
              <a:t>透過</a:t>
            </a:r>
            <a:r>
              <a:rPr lang="en-US" altLang="zh-TW" dirty="0"/>
              <a:t>regex</a:t>
            </a:r>
            <a:r>
              <a:rPr lang="zh-TW" altLang="en-US" dirty="0"/>
              <a:t>對以下輸入進行處理，提醒並重新輸入</a:t>
            </a:r>
            <a:endParaRPr lang="en-US" altLang="zh-TW" dirty="0"/>
          </a:p>
          <a:p>
            <a:r>
              <a:rPr lang="en-US" altLang="zh-TW" dirty="0"/>
              <a:t>1.</a:t>
            </a:r>
            <a:r>
              <a:rPr lang="zh-TW" altLang="en-US" dirty="0"/>
              <a:t>輸入的角色需存在於場上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輸入的卡號需存在於該角色手牌</a:t>
            </a:r>
            <a:endParaRPr lang="en-US" altLang="zh-TW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40ED2BD-9909-40C4-B396-332BA3557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5861" y="1577271"/>
            <a:ext cx="5352173" cy="370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24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A9272-DD70-4109-BD51-F3168B43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4.</a:t>
            </a:r>
            <a:r>
              <a:rPr lang="zh-TW" altLang="en-US" dirty="0"/>
              <a:t>決定卡牌的上下方功能並發動效果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BF340F-E920-4E6B-B072-791421318D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2" y="1266825"/>
            <a:ext cx="6704393" cy="4495800"/>
          </a:xfrm>
        </p:spPr>
        <p:txBody>
          <a:bodyPr/>
          <a:lstStyle/>
          <a:p>
            <a:r>
              <a:rPr lang="zh-TW" altLang="en-US" dirty="0"/>
              <a:t>可從選擇的兩種牌中決定第一張使用上方或下方</a:t>
            </a:r>
            <a:endParaRPr lang="en-US" altLang="zh-TW" dirty="0"/>
          </a:p>
          <a:p>
            <a:r>
              <a:rPr lang="zh-TW" altLang="en-US" dirty="0"/>
              <a:t>並透過該卡的功能分別執行以下功能：</a:t>
            </a:r>
            <a:endParaRPr lang="en-US" altLang="zh-TW" dirty="0"/>
          </a:p>
          <a:p>
            <a:r>
              <a:rPr lang="en-US" altLang="zh-TW" dirty="0"/>
              <a:t>1.</a:t>
            </a:r>
            <a:r>
              <a:rPr lang="zh-TW" altLang="en-US" dirty="0"/>
              <a:t>攻擊：需滿足射程與視野條件才能攻擊，否則輸入</a:t>
            </a:r>
            <a:r>
              <a:rPr lang="en-US" altLang="zh-TW" dirty="0"/>
              <a:t>“0”</a:t>
            </a:r>
            <a:r>
              <a:rPr lang="zh-TW" altLang="en-US" dirty="0"/>
              <a:t>放棄攻擊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護甲：對自身加強護甲</a:t>
            </a:r>
            <a:endParaRPr lang="en-US" altLang="zh-TW" dirty="0"/>
          </a:p>
          <a:p>
            <a:r>
              <a:rPr lang="en-US" altLang="zh-TW" dirty="0"/>
              <a:t>3.</a:t>
            </a:r>
            <a:r>
              <a:rPr lang="zh-TW" altLang="en-US" dirty="0"/>
              <a:t>補血：對自身進行回血，不會超過最大血量</a:t>
            </a:r>
            <a:endParaRPr lang="en-US" altLang="zh-TW" dirty="0"/>
          </a:p>
          <a:p>
            <a:r>
              <a:rPr lang="en-US" altLang="zh-TW" dirty="0"/>
              <a:t>4.</a:t>
            </a:r>
            <a:r>
              <a:rPr lang="zh-TW" altLang="en-US" dirty="0"/>
              <a:t>移動：在指定步數內進行移動</a:t>
            </a:r>
            <a:endParaRPr lang="en-US" altLang="zh-TW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04B14F8A-F522-479A-AC8E-D1CDE1659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9005" y="1095375"/>
            <a:ext cx="4182059" cy="507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010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A9272-DD70-4109-BD51-F3168B43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4.1 Attack</a:t>
            </a:r>
            <a:r>
              <a:rPr lang="zh-TW" altLang="en-US" dirty="0"/>
              <a:t> 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BF340F-E920-4E6B-B072-791421318D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5363274" cy="4495800"/>
          </a:xfrm>
        </p:spPr>
        <p:txBody>
          <a:bodyPr/>
          <a:lstStyle/>
          <a:p>
            <a:r>
              <a:rPr lang="zh-TW" altLang="en-US" dirty="0"/>
              <a:t>只可以攻擊敵人</a:t>
            </a:r>
            <a:endParaRPr lang="en-US" altLang="zh-TW" dirty="0"/>
          </a:p>
          <a:p>
            <a:r>
              <a:rPr lang="zh-TW" altLang="en-US" dirty="0"/>
              <a:t>需符合視野條件</a:t>
            </a:r>
            <a:r>
              <a:rPr lang="en-US" altLang="zh-TW" dirty="0"/>
              <a:t>(</a:t>
            </a:r>
            <a:r>
              <a:rPr lang="zh-TW" altLang="en-US" dirty="0"/>
              <a:t>依照兩者座標做線性插值法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需符合射程條件</a:t>
            </a:r>
            <a:r>
              <a:rPr lang="en-US" altLang="zh-TW" dirty="0"/>
              <a:t>(</a:t>
            </a:r>
            <a:r>
              <a:rPr lang="zh-TW" altLang="en-US" dirty="0"/>
              <a:t>依照兩者座標做差值計算</a:t>
            </a:r>
            <a:r>
              <a:rPr lang="en-US" altLang="zh-TW" dirty="0"/>
              <a:t>)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7D0A4FE-1EB8-48BF-B739-29CA6E70C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281" y="3319435"/>
            <a:ext cx="4408495" cy="336984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E4BA4554-A30E-4303-A61C-B2D8D9F2F7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7831" y="460621"/>
            <a:ext cx="4408494" cy="345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78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A9272-DD70-4109-BD51-F3168B43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4.2</a:t>
            </a:r>
            <a:r>
              <a:rPr lang="zh-TW" altLang="en-US" dirty="0"/>
              <a:t> </a:t>
            </a:r>
            <a:r>
              <a:rPr lang="en-US" altLang="zh-TW" dirty="0"/>
              <a:t>Shield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BF340F-E920-4E6B-B072-791421318D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4009961" cy="4495800"/>
          </a:xfrm>
        </p:spPr>
        <p:txBody>
          <a:bodyPr/>
          <a:lstStyle/>
          <a:p>
            <a:r>
              <a:rPr lang="zh-TW" altLang="en-US" dirty="0"/>
              <a:t>對自身護甲值進行變動</a:t>
            </a:r>
            <a:endParaRPr lang="en-US" altLang="zh-TW" dirty="0"/>
          </a:p>
          <a:p>
            <a:r>
              <a:rPr lang="zh-TW" altLang="en-US" dirty="0"/>
              <a:t>敵人攻擊時可減少所受傷害</a:t>
            </a:r>
            <a:endParaRPr lang="en-US" altLang="zh-TW" dirty="0"/>
          </a:p>
          <a:p>
            <a:r>
              <a:rPr lang="zh-TW" altLang="en-US" dirty="0"/>
              <a:t>該回合結束後會還原成原本數值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71CBD20-FA06-4CFF-8FE6-302FC9678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604" y="3896193"/>
            <a:ext cx="7808372" cy="201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480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A9272-DD70-4109-BD51-F3168B43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4.3</a:t>
            </a:r>
            <a:r>
              <a:rPr lang="zh-TW" altLang="en-US" dirty="0"/>
              <a:t> </a:t>
            </a:r>
            <a:r>
              <a:rPr lang="en-US" altLang="zh-TW" dirty="0"/>
              <a:t>Heal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BF340F-E920-4E6B-B072-791421318D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3339401" cy="4495800"/>
          </a:xfrm>
        </p:spPr>
        <p:txBody>
          <a:bodyPr/>
          <a:lstStyle/>
          <a:p>
            <a:r>
              <a:rPr lang="zh-TW" altLang="en-US"/>
              <a:t>對自身血量進行</a:t>
            </a:r>
            <a:r>
              <a:rPr lang="zh-TW" altLang="en-US" dirty="0"/>
              <a:t>變動</a:t>
            </a:r>
            <a:endParaRPr lang="en-US" altLang="zh-TW" dirty="0"/>
          </a:p>
          <a:p>
            <a:r>
              <a:rPr lang="zh-TW" altLang="en-US" dirty="0"/>
              <a:t>回血後的血量不會超出最大值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備註 </a:t>
            </a:r>
            <a:endParaRPr lang="en-US" altLang="zh-TW" dirty="0"/>
          </a:p>
          <a:p>
            <a:r>
              <a:rPr lang="en-US" altLang="zh-TW" dirty="0"/>
              <a:t>b</a:t>
            </a:r>
            <a:r>
              <a:rPr lang="zh-TW" altLang="en-US" dirty="0"/>
              <a:t>的菁英級血量上限為</a:t>
            </a:r>
            <a:r>
              <a:rPr lang="en-US" altLang="zh-TW" dirty="0"/>
              <a:t>4</a:t>
            </a:r>
          </a:p>
          <a:p>
            <a:r>
              <a:rPr lang="en-US" altLang="zh-TW" dirty="0"/>
              <a:t>B</a:t>
            </a:r>
            <a:r>
              <a:rPr lang="zh-TW" altLang="en-US" dirty="0"/>
              <a:t>的血量上限為</a:t>
            </a:r>
            <a:r>
              <a:rPr lang="en-US" altLang="zh-TW" dirty="0"/>
              <a:t>14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C1DA22C-BD5B-4AB3-8E6F-85B8D2C00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0040" y="995376"/>
            <a:ext cx="4678792" cy="503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75716"/>
      </p:ext>
    </p:extLst>
  </p:cSld>
  <p:clrMapOvr>
    <a:masterClrMapping/>
  </p:clrMapOvr>
</p:sld>
</file>

<file path=ppt/theme/theme1.xml><?xml version="1.0" encoding="utf-8"?>
<a:theme xmlns:a="http://schemas.openxmlformats.org/drawingml/2006/main" name="粗體科技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98_TF78318446" id="{05C669EC-435D-499F-91CE-4E2A3311FFA6}" vid="{E739657C-6F97-4860-8106-CCFE95DE3DE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{B6A2D193-719E-47B2-B445-49C3A1E67A8C}tf78318446</Template>
  <TotalTime>0</TotalTime>
  <Words>637</Words>
  <Application>Microsoft Office PowerPoint</Application>
  <PresentationFormat>寬螢幕</PresentationFormat>
  <Paragraphs>79</Paragraphs>
  <Slides>13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Meiryo UI</vt:lpstr>
      <vt:lpstr>Microsoft JhengHei UI</vt:lpstr>
      <vt:lpstr>MingLiu</vt:lpstr>
      <vt:lpstr>Arial</vt:lpstr>
      <vt:lpstr>Calibri</vt:lpstr>
      <vt:lpstr>粗體科技</vt:lpstr>
      <vt:lpstr>期末 Project Gloomhaven 5/28 Demo</vt:lpstr>
      <vt:lpstr>目錄</vt:lpstr>
      <vt:lpstr>1.開啟程式</vt:lpstr>
      <vt:lpstr>2.選擇角色位置</vt:lpstr>
      <vt:lpstr>3.角色出牌</vt:lpstr>
      <vt:lpstr>4.決定卡牌的上下方功能並發動效果</vt:lpstr>
      <vt:lpstr>4.1 Attack </vt:lpstr>
      <vt:lpstr>4.2 Shield</vt:lpstr>
      <vt:lpstr>4.3 Heal</vt:lpstr>
      <vt:lpstr>4.4 Move</vt:lpstr>
      <vt:lpstr>5.長休、check、角色check</vt:lpstr>
      <vt:lpstr>6.重新遊玩(重選地圖)</vt:lpstr>
      <vt:lpstr>Thanks For Listening~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2020-05-27T07:05:02Z</dcterms:created>
  <dcterms:modified xsi:type="dcterms:W3CDTF">2020-05-28T01:30:19Z</dcterms:modified>
</cp:coreProperties>
</file>